
<file path=[Content_Types].xml><?xml version="1.0" encoding="utf-8"?>
<Types xmlns="http://schemas.openxmlformats.org/package/2006/content-types">
  <Default Extension="png&amp;ehk=nJnn" ContentType="image/png"/>
  <Default Extension="jpeg" ContentType="image/jpeg"/>
  <Default Extension="rels" ContentType="application/vnd.openxmlformats-package.relationships+xml"/>
  <Default Extension="xml" ContentType="application/xml"/>
  <Default Extension="png&amp;ehk=e1R8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03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7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0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6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3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3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98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2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E5C3-33A7-4242-94BB-89F3EFDC902B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10DBA99-5FF3-44C8-B30A-5DE03BC14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&amp;ehk=e1R8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chiearchive.wordpress.com/page/132/?archives-list&amp;archives-type=month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nJn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57A6E-5B6C-4460-9632-7FD9E219A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09"/>
          <a:stretch/>
        </p:blipFill>
        <p:spPr>
          <a:xfrm>
            <a:off x="1524000" y="714529"/>
            <a:ext cx="9144000" cy="41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76426-9B01-4E05-B9B0-8FAB0E37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0" y="4720822"/>
            <a:ext cx="8006499" cy="1334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FD625-E04F-4979-B4A1-3600129FD5FC}"/>
              </a:ext>
            </a:extLst>
          </p:cNvPr>
          <p:cNvSpPr txBox="1"/>
          <p:nvPr/>
        </p:nvSpPr>
        <p:spPr>
          <a:xfrm>
            <a:off x="879049" y="950982"/>
            <a:ext cx="4381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Workshop</a:t>
            </a:r>
          </a:p>
          <a:p>
            <a:pPr algn="ctr"/>
            <a:r>
              <a:rPr lang="en-US" sz="6000" dirty="0"/>
              <a:t>9</a:t>
            </a:r>
            <a:r>
              <a:rPr lang="en-US" sz="4800" dirty="0"/>
              <a:t>AM</a:t>
            </a:r>
            <a:r>
              <a:rPr lang="en-US" sz="6000" dirty="0"/>
              <a:t> – 4</a:t>
            </a:r>
            <a:r>
              <a:rPr lang="en-US" sz="4800" dirty="0"/>
              <a:t>PM</a:t>
            </a:r>
            <a:endParaRPr lang="en-US" sz="6000" dirty="0"/>
          </a:p>
          <a:p>
            <a:pPr algn="ctr"/>
            <a:r>
              <a:rPr lang="en-US" sz="4800" dirty="0"/>
              <a:t>7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902B5-492A-4514-B21B-2F3CD40706E3}"/>
              </a:ext>
            </a:extLst>
          </p:cNvPr>
          <p:cNvSpPr txBox="1"/>
          <p:nvPr/>
        </p:nvSpPr>
        <p:spPr>
          <a:xfrm>
            <a:off x="6495068" y="1166425"/>
            <a:ext cx="4157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Learning Interaction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(2) – 90 minutes modules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(2) – 75 minute modules</a:t>
            </a:r>
          </a:p>
        </p:txBody>
      </p:sp>
    </p:spTree>
    <p:extLst>
      <p:ext uri="{BB962C8B-B14F-4D97-AF65-F5344CB8AC3E}">
        <p14:creationId xmlns:p14="http://schemas.microsoft.com/office/powerpoint/2010/main" val="28124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76426-9B01-4E05-B9B0-8FAB0E37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0" y="4720822"/>
            <a:ext cx="8006499" cy="1334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FD625-E04F-4979-B4A1-3600129FD5FC}"/>
              </a:ext>
            </a:extLst>
          </p:cNvPr>
          <p:cNvSpPr txBox="1"/>
          <p:nvPr/>
        </p:nvSpPr>
        <p:spPr>
          <a:xfrm>
            <a:off x="1109219" y="1517163"/>
            <a:ext cx="9973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Never more than 90 minutes from a cell phone break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781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499BDD-607D-4DC8-9355-C3AF8C88B107}"/>
              </a:ext>
            </a:extLst>
          </p:cNvPr>
          <p:cNvSpPr txBox="1"/>
          <p:nvPr/>
        </p:nvSpPr>
        <p:spPr>
          <a:xfrm>
            <a:off x="4612259" y="53202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Multi-tasking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6CE6C-D880-448A-9515-EE5065B0101B}"/>
              </a:ext>
            </a:extLst>
          </p:cNvPr>
          <p:cNvSpPr/>
          <p:nvPr/>
        </p:nvSpPr>
        <p:spPr>
          <a:xfrm>
            <a:off x="9867793" y="993685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6A6C0-8993-4F59-8683-2E0F539DF9D0}"/>
              </a:ext>
            </a:extLst>
          </p:cNvPr>
          <p:cNvSpPr/>
          <p:nvPr/>
        </p:nvSpPr>
        <p:spPr>
          <a:xfrm>
            <a:off x="1267507" y="993685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Benefits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6656A-EB5B-4D4D-86E3-9D6A5272A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3077" y="1690777"/>
            <a:ext cx="4125841" cy="41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76426-9B01-4E05-B9B0-8FAB0E37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19103" y="2629576"/>
            <a:ext cx="4991497" cy="831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224C62-4C42-4EF9-93FE-35DA2F3B3147}"/>
              </a:ext>
            </a:extLst>
          </p:cNvPr>
          <p:cNvSpPr txBox="1"/>
          <p:nvPr/>
        </p:nvSpPr>
        <p:spPr>
          <a:xfrm>
            <a:off x="2953880" y="968042"/>
            <a:ext cx="799847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Individual</a:t>
            </a:r>
          </a:p>
          <a:p>
            <a:pPr algn="ctr"/>
            <a:endParaRPr lang="en-US" sz="3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Lowers IQ an average of 15 points</a:t>
            </a:r>
            <a:br>
              <a:rPr lang="en-US" sz="3200" dirty="0"/>
            </a:br>
            <a:endParaRPr lang="en-US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Reduces efficiency of performance</a:t>
            </a:r>
            <a:br>
              <a:rPr lang="en-US" sz="3200" dirty="0"/>
            </a:br>
            <a:endParaRPr lang="en-US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Reduced density - Anterior Cingulate Cortex</a:t>
            </a:r>
            <a:br>
              <a:rPr lang="en-US" sz="3200" dirty="0"/>
            </a:br>
            <a:r>
              <a:rPr lang="en-US" sz="3200" i="1" dirty="0"/>
              <a:t>cognitive &amp; emotional controls</a:t>
            </a:r>
          </a:p>
        </p:txBody>
      </p:sp>
    </p:spTree>
    <p:extLst>
      <p:ext uri="{BB962C8B-B14F-4D97-AF65-F5344CB8AC3E}">
        <p14:creationId xmlns:p14="http://schemas.microsoft.com/office/powerpoint/2010/main" val="32428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7ED9E5-4EBB-400B-A242-FEAF34E08B45}"/>
              </a:ext>
            </a:extLst>
          </p:cNvPr>
          <p:cNvSpPr txBox="1"/>
          <p:nvPr/>
        </p:nvSpPr>
        <p:spPr>
          <a:xfrm>
            <a:off x="3708317" y="1214263"/>
            <a:ext cx="582242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Group</a:t>
            </a:r>
          </a:p>
          <a:p>
            <a:pPr algn="ctr"/>
            <a:endParaRPr lang="en-US" sz="3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Increased miscommunication</a:t>
            </a:r>
            <a:br>
              <a:rPr lang="en-US" sz="3200" dirty="0"/>
            </a:br>
            <a:endParaRPr lang="en-US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Missed deadlines</a:t>
            </a:r>
            <a:br>
              <a:rPr lang="en-US" sz="3200" dirty="0"/>
            </a:br>
            <a:endParaRPr lang="en-US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Poor work quality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2CEF3-0076-4CF3-A535-6756A4375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19103" y="2629576"/>
            <a:ext cx="4991497" cy="8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76426-9B01-4E05-B9B0-8FAB0E37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65769" y="2819445"/>
            <a:ext cx="4641149" cy="773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3378D-02C4-4742-8140-500ACAFA90E0}"/>
              </a:ext>
            </a:extLst>
          </p:cNvPr>
          <p:cNvSpPr txBox="1"/>
          <p:nvPr/>
        </p:nvSpPr>
        <p:spPr>
          <a:xfrm rot="16200000">
            <a:off x="-1845992" y="2852265"/>
            <a:ext cx="530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Research Provided By: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CC479-9BEC-49AB-AC10-27B5BAA84A54}"/>
              </a:ext>
            </a:extLst>
          </p:cNvPr>
          <p:cNvSpPr txBox="1"/>
          <p:nvPr/>
        </p:nvSpPr>
        <p:spPr>
          <a:xfrm>
            <a:off x="3645354" y="4583919"/>
            <a:ext cx="7078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Journal of Experimental Psychology:</a:t>
            </a:r>
            <a:br>
              <a:rPr lang="en-US" sz="2400" dirty="0"/>
            </a:br>
            <a:r>
              <a:rPr lang="en-US" sz="2400" dirty="0"/>
              <a:t>Human Perception and Performance</a:t>
            </a:r>
            <a:r>
              <a:rPr lang="en-US" dirty="0"/>
              <a:t> (Vol. 27, No. 4)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21EA-674E-4541-8350-D853D4303239}"/>
              </a:ext>
            </a:extLst>
          </p:cNvPr>
          <p:cNvSpPr/>
          <p:nvPr/>
        </p:nvSpPr>
        <p:spPr>
          <a:xfrm>
            <a:off x="3708317" y="584415"/>
            <a:ext cx="4385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University of London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D66606-18FF-489C-8EA0-F7811EAFC42A}"/>
              </a:ext>
            </a:extLst>
          </p:cNvPr>
          <p:cNvSpPr/>
          <p:nvPr/>
        </p:nvSpPr>
        <p:spPr>
          <a:xfrm>
            <a:off x="3645354" y="1918642"/>
            <a:ext cx="4061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Stanford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B95A5-83CB-4628-A9F1-CFB6A6382967}"/>
              </a:ext>
            </a:extLst>
          </p:cNvPr>
          <p:cNvSpPr/>
          <p:nvPr/>
        </p:nvSpPr>
        <p:spPr>
          <a:xfrm>
            <a:off x="3645354" y="3252869"/>
            <a:ext cx="7743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University of Southern California (USC)</a:t>
            </a:r>
          </a:p>
        </p:txBody>
      </p:sp>
    </p:spTree>
    <p:extLst>
      <p:ext uri="{BB962C8B-B14F-4D97-AF65-F5344CB8AC3E}">
        <p14:creationId xmlns:p14="http://schemas.microsoft.com/office/powerpoint/2010/main" val="70767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76426-9B01-4E05-B9B0-8FAB0E37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0" y="4720822"/>
            <a:ext cx="8006499" cy="1334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FD625-E04F-4979-B4A1-3600129FD5FC}"/>
              </a:ext>
            </a:extLst>
          </p:cNvPr>
          <p:cNvSpPr txBox="1"/>
          <p:nvPr/>
        </p:nvSpPr>
        <p:spPr>
          <a:xfrm>
            <a:off x="1109219" y="1517163"/>
            <a:ext cx="9973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Never more than 90 minutes from a cell phone break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008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133" y="6329045"/>
            <a:ext cx="11597489" cy="384591"/>
            <a:chOff x="276133" y="6329045"/>
            <a:chExt cx="11597489" cy="384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37" t="16403" r="5511" b="30165"/>
            <a:stretch/>
          </p:blipFill>
          <p:spPr>
            <a:xfrm>
              <a:off x="276133" y="6329045"/>
              <a:ext cx="3432184" cy="3845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7129" y="6329045"/>
              <a:ext cx="4986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MTFacilitation</a:t>
              </a:r>
              <a:r>
                <a:rPr lang="en-US" dirty="0"/>
                <a:t> &amp; Presentation Skills Workshop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376426-9B01-4E05-B9B0-8FAB0E37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0" y="4720822"/>
            <a:ext cx="8006499" cy="13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46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2217&quot;&gt;&lt;object type=&quot;3&quot; unique_id=&quot;12218&quot;&gt;&lt;property id=&quot;20148&quot; value=&quot;5&quot;/&gt;&lt;property id=&quot;20300&quot; value=&quot;Slide 1&quot;/&gt;&lt;property id=&quot;20307&quot; value=&quot;259&quot;/&gt;&lt;/object&gt;&lt;object type=&quot;3&quot; unique_id=&quot;12219&quot;&gt;&lt;property id=&quot;20148&quot; value=&quot;5&quot;/&gt;&lt;property id=&quot;20300&quot; value=&quot;Slide 2&quot;/&gt;&lt;property id=&quot;20307&quot; value=&quot;260&quot;/&gt;&lt;/object&gt;&lt;object type=&quot;3&quot; unique_id=&quot;12220&quot;&gt;&lt;property id=&quot;20148&quot; value=&quot;5&quot;/&gt;&lt;property id=&quot;20300&quot; value=&quot;Slide 3&quot;/&gt;&lt;property id=&quot;20307&quot; value=&quot;261&quot;/&gt;&lt;/object&gt;&lt;object type=&quot;3&quot; unique_id=&quot;12221&quot;&gt;&lt;property id=&quot;20148&quot; value=&quot;5&quot;/&gt;&lt;property id=&quot;20300&quot; value=&quot;Slide 4&quot;/&gt;&lt;property id=&quot;20307&quot; value=&quot;262&quot;/&gt;&lt;/object&gt;&lt;object type=&quot;3&quot; unique_id=&quot;12222&quot;&gt;&lt;property id=&quot;20148&quot; value=&quot;5&quot;/&gt;&lt;property id=&quot;20300&quot; value=&quot;Slide 5&quot;/&gt;&lt;property id=&quot;20307&quot; value=&quot;263&quot;/&gt;&lt;/object&gt;&lt;object type=&quot;3&quot; unique_id=&quot;12223&quot;&gt;&lt;property id=&quot;20148&quot; value=&quot;5&quot;/&gt;&lt;property id=&quot;20300&quot; value=&quot;Slide 6&quot;/&gt;&lt;property id=&quot;20307&quot; value=&quot;264&quot;/&gt;&lt;/object&gt;&lt;object type=&quot;3&quot; unique_id=&quot;12224&quot;&gt;&lt;property id=&quot;20148&quot; value=&quot;5&quot;/&gt;&lt;property id=&quot;20300&quot; value=&quot;Slide 7&quot;/&gt;&lt;property id=&quot;20307&quot; value=&quot;265&quot;/&gt;&lt;/object&gt;&lt;object type=&quot;3&quot; unique_id=&quot;12225&quot;&gt;&lt;property id=&quot;20148&quot; value=&quot;5&quot;/&gt;&lt;property id=&quot;20300&quot; value=&quot;Slide 9&quot;/&gt;&lt;property id=&quot;20307&quot; value=&quot;266&quot;/&gt;&lt;/object&gt;&lt;object type=&quot;3&quot; unique_id=&quot;12266&quot;&gt;&lt;property id=&quot;20148&quot; value=&quot;5&quot;/&gt;&lt;property id=&quot;20300&quot; value=&quot;Slide 8&quot;/&gt;&lt;property id=&quot;20307&quot; value=&quot;267&quot;/&gt;&lt;/object&gt;&lt;/object&gt;&lt;object type=&quot;8&quot; unique_id=&quot;1223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</TotalTime>
  <Words>122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 cadwallader</dc:creator>
  <cp:lastModifiedBy>fell cadwallader</cp:lastModifiedBy>
  <cp:revision>2</cp:revision>
  <dcterms:created xsi:type="dcterms:W3CDTF">2018-01-02T17:04:59Z</dcterms:created>
  <dcterms:modified xsi:type="dcterms:W3CDTF">2018-01-02T17:18:40Z</dcterms:modified>
</cp:coreProperties>
</file>